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8" r:id="rId8"/>
    <p:sldId id="284" r:id="rId9"/>
    <p:sldId id="283" r:id="rId10"/>
    <p:sldId id="310" r:id="rId11"/>
    <p:sldId id="285" r:id="rId12"/>
    <p:sldId id="307" r:id="rId13"/>
    <p:sldId id="308" r:id="rId14"/>
    <p:sldId id="309" r:id="rId15"/>
    <p:sldId id="290" r:id="rId16"/>
    <p:sldId id="286" r:id="rId17"/>
    <p:sldId id="294" r:id="rId18"/>
    <p:sldId id="291" r:id="rId19"/>
    <p:sldId id="306" r:id="rId20"/>
    <p:sldId id="292" r:id="rId21"/>
    <p:sldId id="301" r:id="rId22"/>
    <p:sldId id="275" r:id="rId23"/>
    <p:sldId id="276" r:id="rId24"/>
    <p:sldId id="277" r:id="rId25"/>
    <p:sldId id="304" r:id="rId26"/>
    <p:sldId id="302" r:id="rId27"/>
    <p:sldId id="303" r:id="rId28"/>
    <p:sldId id="305" r:id="rId29"/>
    <p:sldId id="26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59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860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907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130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9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119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7452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501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497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5942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932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293CDC-75AE-4733-9840-1212A62104D7}" type="datetimeFigureOut">
              <a:rPr lang="en-ID" smtClean="0"/>
              <a:t>14/01/2025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8CF445E-E5FB-47C3-B6EC-93AF5BF15769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03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aps.app.goo.gl/d4M7WPcXPMqAcVQh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ps.app.goo.gl/d4M7WPcXPMqAcVQh8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6C8E6D-6471-7AD1-4CCF-07234376E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"/>
            <a:ext cx="121920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7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7B2CD-6BE2-5424-1B85-FD66DD3B4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1FA31-4106-6B4F-25C4-502EBB61A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ALUR KEDATANGAN KONTINGEN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84FE2-78CA-A12D-025A-D26523EDB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kontingen</a:t>
            </a:r>
            <a:r>
              <a:rPr lang="en-US" sz="2800" dirty="0"/>
              <a:t> </a:t>
            </a:r>
            <a:r>
              <a:rPr lang="en-US" sz="2800" dirty="0" err="1"/>
              <a:t>datang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menuju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lokasi</a:t>
            </a:r>
            <a:r>
              <a:rPr lang="en-US" sz="2800" dirty="0"/>
              <a:t> </a:t>
            </a:r>
            <a:br>
              <a:rPr lang="en-US" sz="2800" b="1" dirty="0"/>
            </a:br>
            <a:r>
              <a:rPr lang="en-ID" sz="2800" dirty="0">
                <a:hlinkClick r:id="rId2"/>
              </a:rPr>
              <a:t>https://maps.app.goo.gl/d4M7WPcXPMqAcVQh8</a:t>
            </a:r>
            <a:endParaRPr lang="en-ID" sz="2800" dirty="0"/>
          </a:p>
          <a:p>
            <a:pPr marL="457200" indent="-457200">
              <a:buFont typeface="+mj-lt"/>
              <a:buAutoNum type="arabicPeriod"/>
            </a:pPr>
            <a:r>
              <a:rPr lang="en-ID" sz="2800" dirty="0" err="1"/>
              <a:t>Kontingen</a:t>
            </a:r>
            <a:r>
              <a:rPr lang="en-ID" sz="2800" dirty="0"/>
              <a:t> yang </a:t>
            </a:r>
            <a:r>
              <a:rPr lang="en-ID" sz="2800" dirty="0" err="1"/>
              <a:t>menggunakan</a:t>
            </a:r>
            <a:r>
              <a:rPr lang="en-ID" sz="2800" dirty="0"/>
              <a:t> </a:t>
            </a:r>
            <a:r>
              <a:rPr lang="en-ID" sz="2800" dirty="0" err="1"/>
              <a:t>kendaraan</a:t>
            </a:r>
            <a:r>
              <a:rPr lang="en-ID" sz="2800" dirty="0"/>
              <a:t> </a:t>
            </a:r>
            <a:r>
              <a:rPr lang="en-ID" sz="2800" dirty="0" err="1"/>
              <a:t>pribadi</a:t>
            </a:r>
            <a:r>
              <a:rPr lang="en-ID" sz="2800" dirty="0"/>
              <a:t> TIDAK </a:t>
            </a:r>
            <a:r>
              <a:rPr lang="en-ID" sz="2800" dirty="0" err="1"/>
              <a:t>diperkenankan</a:t>
            </a:r>
            <a:r>
              <a:rPr lang="en-ID" sz="2800" dirty="0"/>
              <a:t> </a:t>
            </a:r>
            <a:r>
              <a:rPr lang="en-ID" sz="2800" dirty="0" err="1"/>
              <a:t>menggunakan</a:t>
            </a:r>
            <a:r>
              <a:rPr lang="en-ID" sz="2800" dirty="0"/>
              <a:t> bus </a:t>
            </a:r>
            <a:r>
              <a:rPr lang="en-ID" sz="2800" dirty="0" err="1"/>
              <a:t>besar</a:t>
            </a:r>
            <a:r>
              <a:rPr lang="en-ID" sz="2800" dirty="0"/>
              <a:t> </a:t>
            </a:r>
            <a:r>
              <a:rPr lang="en-ID" sz="2800" dirty="0" err="1"/>
              <a:t>karena</a:t>
            </a:r>
            <a:r>
              <a:rPr lang="en-ID" sz="2800" dirty="0"/>
              <a:t> </a:t>
            </a:r>
            <a:r>
              <a:rPr lang="en-ID" sz="2800" dirty="0" err="1"/>
              <a:t>keterbatasan</a:t>
            </a:r>
            <a:r>
              <a:rPr lang="en-ID" sz="2800" dirty="0"/>
              <a:t> </a:t>
            </a:r>
            <a:r>
              <a:rPr lang="en-ID" sz="2800" dirty="0" err="1"/>
              <a:t>akses</a:t>
            </a:r>
            <a:r>
              <a:rPr lang="en-ID" sz="2800" dirty="0"/>
              <a:t> </a:t>
            </a:r>
            <a:r>
              <a:rPr lang="en-ID" sz="2800" dirty="0" err="1"/>
              <a:t>jalan</a:t>
            </a:r>
            <a:r>
              <a:rPr lang="en-ID" sz="2800" dirty="0"/>
              <a:t> </a:t>
            </a:r>
            <a:r>
              <a:rPr lang="en-ID" sz="2800" dirty="0" err="1"/>
              <a:t>utama</a:t>
            </a:r>
            <a:r>
              <a:rPr lang="en-ID" sz="2800" dirty="0"/>
              <a:t> </a:t>
            </a:r>
            <a:r>
              <a:rPr lang="en-ID" sz="2800" dirty="0" err="1"/>
              <a:t>ke</a:t>
            </a:r>
            <a:r>
              <a:rPr lang="en-ID" sz="2800" dirty="0"/>
              <a:t> </a:t>
            </a:r>
            <a:r>
              <a:rPr lang="en-ID" sz="2800" dirty="0" err="1"/>
              <a:t>lokasi</a:t>
            </a:r>
            <a:r>
              <a:rPr lang="en-ID" sz="2800" dirty="0"/>
              <a:t>. </a:t>
            </a:r>
            <a:r>
              <a:rPr lang="en-ID" sz="2800" dirty="0" err="1"/>
              <a:t>Maksimal</a:t>
            </a:r>
            <a:r>
              <a:rPr lang="en-ID" sz="2800" dirty="0"/>
              <a:t> </a:t>
            </a:r>
            <a:r>
              <a:rPr lang="en-ID" sz="2800" dirty="0" err="1"/>
              <a:t>menggunakan</a:t>
            </a:r>
            <a:r>
              <a:rPr lang="en-ID" sz="2800" dirty="0"/>
              <a:t> minibus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800" dirty="0" err="1"/>
              <a:t>Khusus</a:t>
            </a:r>
            <a:r>
              <a:rPr lang="en-ID" sz="2800" dirty="0"/>
              <a:t> </a:t>
            </a:r>
            <a:r>
              <a:rPr lang="en-ID" sz="2800" dirty="0" err="1"/>
              <a:t>kontingen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RSMA yang </a:t>
            </a:r>
            <a:r>
              <a:rPr lang="en-ID" sz="2800" dirty="0" err="1"/>
              <a:t>mengikuti</a:t>
            </a:r>
            <a:r>
              <a:rPr lang="en-ID" sz="2800" dirty="0"/>
              <a:t> </a:t>
            </a:r>
            <a:r>
              <a:rPr lang="en-ID" sz="2800" dirty="0" err="1"/>
              <a:t>gelar</a:t>
            </a:r>
            <a:r>
              <a:rPr lang="en-ID" sz="2800" dirty="0"/>
              <a:t> </a:t>
            </a:r>
            <a:r>
              <a:rPr lang="en-ID" sz="2800" dirty="0" err="1"/>
              <a:t>pasukan</a:t>
            </a:r>
            <a:r>
              <a:rPr lang="en-ID" sz="2800" dirty="0"/>
              <a:t> EMT Nasional </a:t>
            </a:r>
            <a:r>
              <a:rPr lang="en-ID" sz="2800" dirty="0" err="1"/>
              <a:t>sudah</a:t>
            </a:r>
            <a:r>
              <a:rPr lang="en-ID" sz="2800" dirty="0"/>
              <a:t> </a:t>
            </a:r>
            <a:r>
              <a:rPr lang="en-ID" sz="2800" dirty="0" err="1"/>
              <a:t>tiba</a:t>
            </a:r>
            <a:r>
              <a:rPr lang="en-ID" sz="2800" dirty="0"/>
              <a:t> di </a:t>
            </a:r>
            <a:r>
              <a:rPr lang="en-ID" sz="2800" dirty="0" err="1"/>
              <a:t>lokasi</a:t>
            </a:r>
            <a:r>
              <a:rPr lang="en-ID" sz="2800" dirty="0"/>
              <a:t> pada </a:t>
            </a:r>
            <a:r>
              <a:rPr lang="en-ID" sz="2800" dirty="0" err="1"/>
              <a:t>hari</a:t>
            </a:r>
            <a:r>
              <a:rPr lang="en-ID" sz="2800" dirty="0"/>
              <a:t> Rabu, 25 Juni 2025 </a:t>
            </a:r>
            <a:r>
              <a:rPr lang="en-ID" sz="2800" dirty="0" err="1"/>
              <a:t>pukul</a:t>
            </a:r>
            <a:r>
              <a:rPr lang="en-ID" sz="2800" dirty="0"/>
              <a:t> 12.00 WIB 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288114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61D8B-3FAF-B5BF-1B8B-265141E2B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FASILITAS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8956A-FB24-8B96-267A-1C3968B69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 err="1">
                <a:latin typeface="Abadi" panose="020B0604020104020204" pitchFamily="34" charset="0"/>
              </a:rPr>
              <a:t>Fasilitas</a:t>
            </a:r>
            <a:r>
              <a:rPr lang="en-US" sz="3200" dirty="0">
                <a:latin typeface="Abadi" panose="020B0604020104020204" pitchFamily="34" charset="0"/>
              </a:rPr>
              <a:t> yang </a:t>
            </a:r>
            <a:r>
              <a:rPr lang="en-US" sz="3200" dirty="0" err="1">
                <a:latin typeface="Abadi" panose="020B0604020104020204" pitchFamily="34" charset="0"/>
              </a:rPr>
              <a:t>akan</a:t>
            </a:r>
            <a:r>
              <a:rPr lang="en-US" sz="3200" dirty="0">
                <a:latin typeface="Abadi" panose="020B0604020104020204" pitchFamily="34" charset="0"/>
              </a:rPr>
              <a:t> </a:t>
            </a:r>
            <a:r>
              <a:rPr lang="en-US" sz="3200" dirty="0" err="1">
                <a:latin typeface="Abadi" panose="020B0604020104020204" pitchFamily="34" charset="0"/>
              </a:rPr>
              <a:t>diterima</a:t>
            </a:r>
            <a:r>
              <a:rPr lang="en-US" sz="3200" dirty="0">
                <a:latin typeface="Abadi" panose="020B0604020104020204" pitchFamily="34" charset="0"/>
              </a:rPr>
              <a:t> oleh </a:t>
            </a:r>
            <a:r>
              <a:rPr lang="en-US" sz="3200" dirty="0" err="1">
                <a:latin typeface="Abadi" panose="020B0604020104020204" pitchFamily="34" charset="0"/>
              </a:rPr>
              <a:t>peserta</a:t>
            </a:r>
            <a:r>
              <a:rPr lang="en-US" sz="3200" dirty="0">
                <a:latin typeface="Abadi" panose="020B0604020104020204" pitchFamily="34" charset="0"/>
              </a:rPr>
              <a:t> </a:t>
            </a:r>
            <a:r>
              <a:rPr lang="en-US" sz="3200" dirty="0" err="1">
                <a:latin typeface="Abadi" panose="020B0604020104020204" pitchFamily="34" charset="0"/>
              </a:rPr>
              <a:t>setelah</a:t>
            </a:r>
            <a:r>
              <a:rPr lang="en-US" sz="3200" dirty="0">
                <a:latin typeface="Abadi" panose="020B0604020104020204" pitchFamily="34" charset="0"/>
              </a:rPr>
              <a:t> </a:t>
            </a:r>
            <a:r>
              <a:rPr lang="en-US" sz="3200" dirty="0" err="1">
                <a:latin typeface="Abadi" panose="020B0604020104020204" pitchFamily="34" charset="0"/>
              </a:rPr>
              <a:t>pendaftaran</a:t>
            </a:r>
            <a:r>
              <a:rPr lang="en-US" sz="3200" dirty="0">
                <a:latin typeface="Abadi" panose="020B0604020104020204" pitchFamily="34" charset="0"/>
              </a:rPr>
              <a:t> </a:t>
            </a:r>
            <a:r>
              <a:rPr lang="en-US" sz="3200" dirty="0" err="1">
                <a:latin typeface="Abadi" panose="020B0604020104020204" pitchFamily="34" charset="0"/>
              </a:rPr>
              <a:t>ulang</a:t>
            </a:r>
            <a:r>
              <a:rPr lang="en-US" sz="3200" dirty="0">
                <a:latin typeface="Abadi" panose="020B0604020104020204" pitchFamily="34" charset="0"/>
              </a:rPr>
              <a:t> di </a:t>
            </a:r>
            <a:r>
              <a:rPr lang="en-US" sz="3200" dirty="0" err="1">
                <a:latin typeface="Abadi" panose="020B0604020104020204" pitchFamily="34" charset="0"/>
              </a:rPr>
              <a:t>lokasi</a:t>
            </a:r>
            <a:r>
              <a:rPr lang="en-US" sz="3200" dirty="0">
                <a:latin typeface="Abadi" panose="020B0604020104020204" pitchFamily="34" charset="0"/>
              </a:rPr>
              <a:t> :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3200" dirty="0">
                <a:latin typeface="Abadi" panose="020B0604020104020204" pitchFamily="34" charset="0"/>
              </a:rPr>
              <a:t>Kaos </a:t>
            </a:r>
            <a:r>
              <a:rPr lang="en-ID" sz="3200" dirty="0" err="1">
                <a:latin typeface="Abadi" panose="020B0604020104020204" pitchFamily="34" charset="0"/>
              </a:rPr>
              <a:t>kegiatan</a:t>
            </a:r>
            <a:endParaRPr lang="en-ID" sz="3200" dirty="0">
              <a:latin typeface="Abadi" panose="020B06040201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D" sz="3200" dirty="0" err="1">
                <a:latin typeface="Abadi" panose="020B0604020104020204" pitchFamily="34" charset="0"/>
              </a:rPr>
              <a:t>Konsumsi</a:t>
            </a:r>
            <a:endParaRPr lang="en-ID" sz="3200" dirty="0">
              <a:latin typeface="Abadi" panose="020B06040201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D" sz="3200" dirty="0" err="1">
                <a:latin typeface="Abadi" panose="020B0604020104020204" pitchFamily="34" charset="0"/>
              </a:rPr>
              <a:t>Biaya</a:t>
            </a:r>
            <a:r>
              <a:rPr lang="en-ID" sz="3200" dirty="0">
                <a:latin typeface="Abadi" panose="020B0604020104020204" pitchFamily="34" charset="0"/>
              </a:rPr>
              <a:t> </a:t>
            </a:r>
            <a:r>
              <a:rPr lang="en-ID" sz="3200" dirty="0" err="1">
                <a:latin typeface="Abadi" panose="020B0604020104020204" pitchFamily="34" charset="0"/>
              </a:rPr>
              <a:t>kegiatan</a:t>
            </a:r>
            <a:r>
              <a:rPr lang="en-ID" sz="3200" dirty="0">
                <a:latin typeface="Abadi" panose="020B0604020104020204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3200" dirty="0">
                <a:latin typeface="Abadi" panose="020B0604020104020204" pitchFamily="34" charset="0"/>
              </a:rPr>
              <a:t>Topi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3200" dirty="0">
                <a:latin typeface="Abadi" panose="020B0604020104020204" pitchFamily="34" charset="0"/>
              </a:rPr>
              <a:t>Tas </a:t>
            </a:r>
            <a:r>
              <a:rPr lang="en-ID" sz="3200" i="1" dirty="0">
                <a:latin typeface="Abadi" panose="020B0604020104020204" pitchFamily="34" charset="0"/>
              </a:rPr>
              <a:t>(mini dry bag)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3200" dirty="0">
                <a:latin typeface="Abadi" panose="020B0604020104020204" pitchFamily="34" charset="0"/>
              </a:rPr>
              <a:t>ID Card dan CR Code </a:t>
            </a:r>
          </a:p>
          <a:p>
            <a:pPr marL="457200" indent="-457200">
              <a:buFont typeface="+mj-lt"/>
              <a:buAutoNum type="arabicPeriod"/>
            </a:pPr>
            <a:endParaRPr lang="en-ID" sz="32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93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FE64B-F9DF-8CDF-A0D9-8BF18958A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E9630-5063-5E41-0DC8-376736EE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PERLENGKAPAN PRIBADI PESERTA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1567E-455D-E899-670B-74BF19559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845733"/>
            <a:ext cx="10798628" cy="4093513"/>
          </a:xfrm>
        </p:spPr>
        <p:txBody>
          <a:bodyPr>
            <a:normAutofit/>
          </a:bodyPr>
          <a:lstStyle/>
          <a:p>
            <a:pPr marL="342900" lvl="0" indent="-342900" algn="just">
              <a:buFont typeface="+mj-lt"/>
              <a:buAutoNum type="arabicParenR"/>
            </a:pP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Pakaian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seragam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MDMC / LLHPB 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Kaos MDMC / LLHPB 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Rompi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MDMC / LLHPB (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bila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perlu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) 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Baju batik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acara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malam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)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n-US" sz="2400" dirty="0" err="1">
                <a:latin typeface="El Messiri" pitchFamily="2" charset="-78"/>
                <a:ea typeface="Times New Roman" panose="02020603050405020304" pitchFamily="18" charset="0"/>
              </a:rPr>
              <a:t>Jaket</a:t>
            </a:r>
            <a:r>
              <a:rPr lang="en-US" sz="2400" dirty="0">
                <a:latin typeface="El Messiri" pitchFamily="2" charset="-78"/>
                <a:ea typeface="Times New Roman" panose="02020603050405020304" pitchFamily="18" charset="0"/>
              </a:rPr>
              <a:t> / </a:t>
            </a:r>
            <a:r>
              <a:rPr lang="en-US" sz="2400" dirty="0" err="1">
                <a:latin typeface="El Messiri" pitchFamily="2" charset="-78"/>
                <a:ea typeface="Times New Roman" panose="02020603050405020304" pitchFamily="18" charset="0"/>
              </a:rPr>
              <a:t>pakaian</a:t>
            </a:r>
            <a:r>
              <a:rPr lang="en-US" sz="2400" dirty="0"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El Messiri" pitchFamily="2" charset="-78"/>
                <a:ea typeface="Times New Roman" panose="02020603050405020304" pitchFamily="18" charset="0"/>
              </a:rPr>
              <a:t>hangat</a:t>
            </a:r>
            <a:r>
              <a:rPr lang="en-US" sz="2400" dirty="0"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El Messiri" pitchFamily="2" charset="-78"/>
                <a:ea typeface="Times New Roman" panose="02020603050405020304" pitchFamily="18" charset="0"/>
              </a:rPr>
              <a:t>lainnya</a:t>
            </a:r>
            <a:r>
              <a:rPr lang="en-US" sz="2400" dirty="0">
                <a:latin typeface="El Messiri" pitchFamily="2" charset="-78"/>
                <a:ea typeface="Times New Roman" panose="02020603050405020304" pitchFamily="18" charset="0"/>
              </a:rPr>
              <a:t> 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Perlengkapan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ibadah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Perlengkapan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makan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terdiri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piring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sendok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garpu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gelas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/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cangkir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non plastic 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Tumbler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tempat</a:t>
            </a:r>
            <a:r>
              <a:rPr lang="en-US" sz="2400" dirty="0">
                <a:effectLst/>
                <a:latin typeface="El Messiri" pitchFamily="2" charset="-78"/>
                <a:ea typeface="Times New Roman" panose="02020603050405020304" pitchFamily="18" charset="0"/>
              </a:rPr>
              <a:t> air </a:t>
            </a:r>
            <a:r>
              <a:rPr lang="en-US" sz="24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minum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89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E164A9-5213-39FA-A4FC-0069F3951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6AB3F-0918-0DE3-1573-36AC38E8E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PERLENGKAPAN PRIBADI PESERTA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106A3-12B8-B52E-2A06-9FF1437CB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arenR" startAt="9"/>
            </a:pP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Peralatan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tidur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antara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lain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matras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/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tikar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selimut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dll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arenR" startAt="9"/>
            </a:pP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Peralatan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mandi 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arenR" startAt="9"/>
            </a:pP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Obat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obatan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pribadi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arenR" startAt="9"/>
            </a:pP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Jas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hujan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/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ponco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/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payung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arenR" startAt="9"/>
            </a:pP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Alas duduk /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matras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/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kursi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lapangan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arenR" startAt="9"/>
            </a:pP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Perlengkapan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khusus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sesuai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kebutuhan</a:t>
            </a:r>
            <a:r>
              <a:rPr lang="en-US" sz="32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pribadi</a:t>
            </a: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arenR" startAt="9"/>
            </a:pPr>
            <a:endParaRPr lang="en-ID" sz="4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266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AFBF0-53AB-C4A1-C9F3-ADD0C1ADE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D6A7-DA61-10B5-45A4-FF5D6FCBC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PERLENGKAPAN KONTINGEN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11FF4-7D66-4294-1397-320295987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433" y="1845734"/>
            <a:ext cx="10955383" cy="4023360"/>
          </a:xfrm>
        </p:spPr>
        <p:txBody>
          <a:bodyPr>
            <a:normAutofit fontScale="92500"/>
          </a:bodyPr>
          <a:lstStyle/>
          <a:p>
            <a:pPr marL="342900" lvl="0" indent="-342900" algn="just">
              <a:buFont typeface="+mj-lt"/>
              <a:buAutoNum type="arabicParenR"/>
            </a:pP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Tenda dome 2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buah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untuk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8 orang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peserta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(masing-masing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ukuran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tenda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dome 350 </a:t>
            </a:r>
            <a:r>
              <a:rPr lang="en-US" sz="2800" dirty="0">
                <a:latin typeface="El Messiri" pitchFamily="2" charset="-78"/>
                <a:ea typeface="Times New Roman" panose="02020603050405020304" pitchFamily="18" charset="0"/>
              </a:rPr>
              <a:t>cm x 250 cm x 140 cm)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Perlengkapan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pentas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seni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perwakilan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Wilayah (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gabungan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MDMC-LLHPB) 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Bendera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MDMC / LLHPB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daerah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wilayah 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Trash bag /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kantong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sampah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Peralatan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berkemah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antara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lain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senter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lampu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gantung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baterai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, 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pisau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kompor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lapangan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dll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semua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jenis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peralatan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tidak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menggunakan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daya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El Messiri" pitchFamily="2" charset="-78"/>
                <a:ea typeface="Times New Roman" panose="02020603050405020304" pitchFamily="18" charset="0"/>
              </a:rPr>
              <a:t>listrik</a:t>
            </a:r>
            <a:r>
              <a:rPr lang="en-US" sz="2800" dirty="0">
                <a:effectLst/>
                <a:latin typeface="El Messiri" pitchFamily="2" charset="-78"/>
                <a:ea typeface="Times New Roman" panose="02020603050405020304" pitchFamily="18" charset="0"/>
              </a:rPr>
              <a:t>)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n-US" sz="2800" dirty="0" err="1">
                <a:latin typeface="El Messiri" pitchFamily="2" charset="-78"/>
                <a:ea typeface="Times New Roman" panose="02020603050405020304" pitchFamily="18" charset="0"/>
              </a:rPr>
              <a:t>Perlengkapan</a:t>
            </a:r>
            <a:r>
              <a:rPr lang="en-US" sz="2800" dirty="0">
                <a:latin typeface="El Messiri" pitchFamily="2" charset="-78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El Messiri" pitchFamily="2" charset="-78"/>
                <a:ea typeface="Times New Roman" panose="02020603050405020304" pitchFamily="18" charset="0"/>
              </a:rPr>
              <a:t>lomba</a:t>
            </a:r>
            <a:r>
              <a:rPr lang="en-US" sz="2800" dirty="0">
                <a:latin typeface="El Messiri" pitchFamily="2" charset="-78"/>
                <a:ea typeface="Times New Roman" panose="02020603050405020304" pitchFamily="18" charset="0"/>
              </a:rPr>
              <a:t> 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54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070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EB1E2-9335-FF02-B035-7E13B5054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badi" panose="020B0604020104020204" pitchFamily="34" charset="0"/>
              </a:rPr>
              <a:t>PERKEMAHAN PESERTA </a:t>
            </a:r>
            <a:endParaRPr lang="en-ID" b="1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EA5EE-D901-542A-BC39-D45388653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5734"/>
            <a:ext cx="10972800" cy="4023360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Perkemahan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peserta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Jambore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terbagi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menjadi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dua area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yaitu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area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perkemahan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PUTRA dan area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perkemahan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PUTRI yang </a:t>
            </a:r>
            <a:r>
              <a:rPr lang="en-ID" sz="2400" b="1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terpisah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Perkemahan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peserta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menggunakan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tenda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dome dan BUKAN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tenda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yang lain. Tenda dome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kapasitas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4 orang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dengan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ukuran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350 x 250 x 140 cm</a:t>
            </a:r>
            <a:r>
              <a:rPr lang="en-ID" sz="240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(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ukuran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tenda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ini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utk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kapasitas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5 orang)</a:t>
            </a:r>
            <a:endParaRPr lang="en-ID" sz="2400" b="0" i="0" u="none" strike="noStrike" baseline="0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Peserta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tidak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perlu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membuat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pagar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,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dapur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,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ruang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tamu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dll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Area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perkemahan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memiliki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kontur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tanah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yang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berbeda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antara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satu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area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dengan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area yang lain.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Kontingen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wajib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mengikuti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ketentuan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tapak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perkemahan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yang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telah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ditetapkan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panitia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didasarkan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pada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urutan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pendaftaran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tahap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kedua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Kontingen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wajib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mengikuti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tata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tertib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yang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ditetapkan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oleh </a:t>
            </a:r>
            <a:r>
              <a:rPr lang="en-ID" sz="24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panitia</a:t>
            </a:r>
            <a:r>
              <a:rPr lang="en-ID" sz="24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dirty="0" err="1">
                <a:solidFill>
                  <a:srgbClr val="000000"/>
                </a:solidFill>
                <a:latin typeface="Abadi" panose="020B0604020104020204" pitchFamily="34" charset="0"/>
              </a:rPr>
              <a:t>Ketentuan</a:t>
            </a:r>
            <a:r>
              <a:rPr lang="en-ID" sz="240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badi" panose="020B0604020104020204" pitchFamily="34" charset="0"/>
              </a:rPr>
              <a:t>tenda</a:t>
            </a:r>
            <a:r>
              <a:rPr lang="en-ID" sz="240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badi" panose="020B0604020104020204" pitchFamily="34" charset="0"/>
              </a:rPr>
              <a:t>tersebut</a:t>
            </a:r>
            <a:r>
              <a:rPr lang="en-ID" sz="2400" dirty="0">
                <a:solidFill>
                  <a:srgbClr val="000000"/>
                </a:solidFill>
                <a:latin typeface="Abadi" panose="020B0604020104020204" pitchFamily="34" charset="0"/>
              </a:rPr>
              <a:t> TIDAK BERLAKU </a:t>
            </a:r>
            <a:r>
              <a:rPr lang="en-ID" sz="2400" dirty="0" err="1">
                <a:solidFill>
                  <a:srgbClr val="000000"/>
                </a:solidFill>
                <a:latin typeface="Abadi" panose="020B0604020104020204" pitchFamily="34" charset="0"/>
              </a:rPr>
              <a:t>untuk</a:t>
            </a:r>
            <a:r>
              <a:rPr lang="en-ID" sz="240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badi" panose="020B0604020104020204" pitchFamily="34" charset="0"/>
              </a:rPr>
              <a:t>peserta</a:t>
            </a:r>
            <a:r>
              <a:rPr lang="en-ID" sz="2400" dirty="0">
                <a:solidFill>
                  <a:srgbClr val="000000"/>
                </a:solidFill>
                <a:latin typeface="Abadi" panose="020B0604020104020204" pitchFamily="34" charset="0"/>
              </a:rPr>
              <a:t> RSMA yang </a:t>
            </a:r>
            <a:r>
              <a:rPr lang="en-ID" sz="2400" dirty="0" err="1">
                <a:solidFill>
                  <a:srgbClr val="000000"/>
                </a:solidFill>
                <a:latin typeface="Abadi" panose="020B0604020104020204" pitchFamily="34" charset="0"/>
              </a:rPr>
              <a:t>ikut</a:t>
            </a:r>
            <a:r>
              <a:rPr lang="en-ID" sz="240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latin typeface="Abadi" panose="020B0604020104020204" pitchFamily="34" charset="0"/>
              </a:rPr>
              <a:t>Gelar</a:t>
            </a:r>
            <a:r>
              <a:rPr lang="en-ID" sz="2400" dirty="0">
                <a:solidFill>
                  <a:srgbClr val="000000"/>
                </a:solidFill>
                <a:latin typeface="Abadi" panose="020B0604020104020204" pitchFamily="34" charset="0"/>
              </a:rPr>
              <a:t> EMT Nasional 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(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ketentuan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teknis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dijelaskan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r>
              <a:rPr lang="en-ID" sz="2400" i="1" dirty="0" err="1">
                <a:solidFill>
                  <a:srgbClr val="000000"/>
                </a:solidFill>
                <a:latin typeface="Abadi" panose="020B0604020104020204" pitchFamily="34" charset="0"/>
              </a:rPr>
              <a:t>saat</a:t>
            </a:r>
            <a:r>
              <a:rPr lang="en-ID" sz="2400" i="1" dirty="0">
                <a:solidFill>
                  <a:srgbClr val="000000"/>
                </a:solidFill>
                <a:latin typeface="Abadi" panose="020B0604020104020204" pitchFamily="34" charset="0"/>
              </a:rPr>
              <a:t> technical meeting)</a:t>
            </a:r>
            <a:endParaRPr lang="en-ID" sz="2800" i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239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5DDDF-D97E-BAFD-2CC6-5E33B26E3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KONSUMSI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3ACF8-41A9-86DD-0484-D94144A52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897" y="1968136"/>
            <a:ext cx="10694126" cy="3900957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/>
              <a:t>Makan </a:t>
            </a:r>
            <a:r>
              <a:rPr lang="en-US" sz="3600" dirty="0" err="1"/>
              <a:t>pagi</a:t>
            </a:r>
            <a:r>
              <a:rPr lang="en-US" sz="3600" dirty="0"/>
              <a:t> </a:t>
            </a:r>
            <a:r>
              <a:rPr lang="en-US" sz="3600" dirty="0" err="1"/>
              <a:t>disediakan</a:t>
            </a:r>
            <a:r>
              <a:rPr lang="en-US" sz="3600" dirty="0"/>
              <a:t> oleh </a:t>
            </a:r>
            <a:r>
              <a:rPr lang="en-US" sz="3600" dirty="0" err="1"/>
              <a:t>tim</a:t>
            </a:r>
            <a:r>
              <a:rPr lang="en-US" sz="3600" dirty="0"/>
              <a:t> </a:t>
            </a:r>
            <a:r>
              <a:rPr lang="en-US" sz="3600" dirty="0" err="1"/>
              <a:t>konsumsi</a:t>
            </a:r>
            <a:r>
              <a:rPr lang="en-US" sz="3600" dirty="0"/>
              <a:t> </a:t>
            </a:r>
            <a:r>
              <a:rPr lang="en-US" sz="3600" dirty="0" err="1"/>
              <a:t>panitia</a:t>
            </a:r>
            <a:r>
              <a:rPr lang="en-US" sz="36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Makan </a:t>
            </a:r>
            <a:r>
              <a:rPr lang="en-US" sz="3600" dirty="0" err="1"/>
              <a:t>siang</a:t>
            </a:r>
            <a:r>
              <a:rPr lang="en-US" sz="3600" dirty="0"/>
              <a:t> </a:t>
            </a:r>
            <a:r>
              <a:rPr lang="en-US" sz="3600" dirty="0" err="1"/>
              <a:t>disedikan</a:t>
            </a:r>
            <a:r>
              <a:rPr lang="en-US" sz="3600" dirty="0"/>
              <a:t> oleh </a:t>
            </a:r>
            <a:r>
              <a:rPr lang="en-US" sz="3600" dirty="0" err="1"/>
              <a:t>warung</a:t>
            </a:r>
            <a:r>
              <a:rPr lang="en-US" sz="3600" dirty="0"/>
              <a:t> UMKM Wonder Park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Makan </a:t>
            </a:r>
            <a:r>
              <a:rPr lang="en-US" sz="3600" dirty="0" err="1"/>
              <a:t>malam</a:t>
            </a:r>
            <a:r>
              <a:rPr lang="en-US" sz="3600" dirty="0"/>
              <a:t> / Gala Dinner </a:t>
            </a:r>
            <a:r>
              <a:rPr lang="en-US" sz="3600" dirty="0" err="1"/>
              <a:t>disediakan</a:t>
            </a:r>
            <a:r>
              <a:rPr lang="en-US" sz="3600" dirty="0"/>
              <a:t> oleh sponsor </a:t>
            </a:r>
            <a:r>
              <a:rPr lang="en-US" sz="3600" i="1" dirty="0"/>
              <a:t>(</a:t>
            </a:r>
            <a:r>
              <a:rPr lang="en-US" sz="3600" i="1" dirty="0" err="1"/>
              <a:t>kecuali</a:t>
            </a:r>
            <a:r>
              <a:rPr lang="en-US" sz="3600" i="1" dirty="0"/>
              <a:t> </a:t>
            </a:r>
            <a:r>
              <a:rPr lang="en-US" sz="3600" i="1" dirty="0" err="1"/>
              <a:t>makan</a:t>
            </a:r>
            <a:r>
              <a:rPr lang="en-US" sz="3600" i="1" dirty="0"/>
              <a:t> </a:t>
            </a:r>
            <a:r>
              <a:rPr lang="en-US" sz="3600" i="1" dirty="0" err="1"/>
              <a:t>malam</a:t>
            </a:r>
            <a:r>
              <a:rPr lang="en-US" sz="3600" i="1" dirty="0"/>
              <a:t> </a:t>
            </a:r>
            <a:r>
              <a:rPr lang="en-US" sz="3600" i="1" dirty="0" err="1"/>
              <a:t>hari</a:t>
            </a:r>
            <a:r>
              <a:rPr lang="en-US" sz="3600" i="1" dirty="0"/>
              <a:t> Kamis 26 Juni 2025 </a:t>
            </a:r>
            <a:r>
              <a:rPr lang="en-US" sz="3600" i="1" dirty="0" err="1"/>
              <a:t>disediakan</a:t>
            </a:r>
            <a:r>
              <a:rPr lang="en-US" sz="3600" i="1" dirty="0"/>
              <a:t> nasi box)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Disediakan</a:t>
            </a:r>
            <a:r>
              <a:rPr lang="en-US" sz="3600" dirty="0"/>
              <a:t> </a:t>
            </a:r>
            <a:r>
              <a:rPr lang="en-US" sz="3600" dirty="0" err="1"/>
              <a:t>tenda</a:t>
            </a:r>
            <a:r>
              <a:rPr lang="en-US" sz="3600" dirty="0"/>
              <a:t> air </a:t>
            </a:r>
            <a:r>
              <a:rPr lang="en-US" sz="3600" dirty="0" err="1"/>
              <a:t>minum</a:t>
            </a:r>
            <a:r>
              <a:rPr lang="en-US" sz="3600" dirty="0"/>
              <a:t> </a:t>
            </a:r>
            <a:r>
              <a:rPr lang="en-US" sz="3600" dirty="0" err="1"/>
              <a:t>panas</a:t>
            </a:r>
            <a:r>
              <a:rPr lang="en-US" sz="3600" dirty="0"/>
              <a:t> dan coffee shop di area </a:t>
            </a:r>
            <a:r>
              <a:rPr lang="en-US" sz="3600" dirty="0" err="1"/>
              <a:t>perkemahan</a:t>
            </a:r>
            <a:r>
              <a:rPr lang="en-US" sz="3600" dirty="0"/>
              <a:t> </a:t>
            </a:r>
            <a:r>
              <a:rPr lang="en-US" sz="3600" dirty="0" err="1"/>
              <a:t>putra</a:t>
            </a:r>
            <a:r>
              <a:rPr lang="en-US" sz="3600" dirty="0"/>
              <a:t> dan </a:t>
            </a:r>
            <a:r>
              <a:rPr lang="en-US" sz="3600" dirty="0" err="1"/>
              <a:t>putri</a:t>
            </a:r>
            <a:r>
              <a:rPr lang="en-US" sz="3600" dirty="0"/>
              <a:t> 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43776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FB8107-5BBE-3A46-8E70-F030686D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 AIR MINUM DAN COFFEE SHOP</a:t>
            </a:r>
            <a:endParaRPr lang="en-ID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B9A89-EC72-5E7A-6A05-89546C4CB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Panitia</a:t>
            </a:r>
            <a:r>
              <a:rPr lang="en-US" sz="3600" dirty="0"/>
              <a:t> </a:t>
            </a:r>
            <a:r>
              <a:rPr lang="en-US" sz="3600" dirty="0" err="1"/>
              <a:t>menyediakan</a:t>
            </a:r>
            <a:r>
              <a:rPr lang="en-US" sz="3600" dirty="0"/>
              <a:t> Pos air </a:t>
            </a:r>
            <a:r>
              <a:rPr lang="en-US" sz="3600" dirty="0" err="1"/>
              <a:t>minum</a:t>
            </a:r>
            <a:r>
              <a:rPr lang="en-US" sz="3600" dirty="0"/>
              <a:t> </a:t>
            </a:r>
            <a:r>
              <a:rPr lang="en-US" sz="3600" dirty="0" err="1"/>
              <a:t>panas</a:t>
            </a:r>
            <a:r>
              <a:rPr lang="en-US" sz="3600" dirty="0"/>
              <a:t> dan coffee shop di area </a:t>
            </a:r>
            <a:r>
              <a:rPr lang="en-US" sz="3600" dirty="0" err="1"/>
              <a:t>perkemahan</a:t>
            </a:r>
            <a:r>
              <a:rPr lang="en-US" sz="3600" dirty="0"/>
              <a:t> Putra dan </a:t>
            </a:r>
            <a:r>
              <a:rPr lang="en-US" sz="3600" dirty="0" err="1"/>
              <a:t>perkemahan</a:t>
            </a:r>
            <a:r>
              <a:rPr lang="en-US" sz="3600" dirty="0"/>
              <a:t> Putri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Disediakan</a:t>
            </a:r>
            <a:r>
              <a:rPr lang="en-US" sz="3600" dirty="0"/>
              <a:t> </a:t>
            </a:r>
            <a:r>
              <a:rPr lang="en-US" sz="3600" dirty="0" err="1"/>
              <a:t>meja</a:t>
            </a:r>
            <a:r>
              <a:rPr lang="en-US" sz="3600" dirty="0"/>
              <a:t> </a:t>
            </a:r>
            <a:r>
              <a:rPr lang="en-US" sz="3600" dirty="0" err="1"/>
              <a:t>kursi</a:t>
            </a:r>
            <a:r>
              <a:rPr lang="en-US" sz="3600" dirty="0"/>
              <a:t> </a:t>
            </a:r>
            <a:r>
              <a:rPr lang="en-US" sz="3600" dirty="0" err="1"/>
              <a:t>secukupnya</a:t>
            </a:r>
            <a:r>
              <a:rPr lang="en-US" sz="36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Disediakan</a:t>
            </a:r>
            <a:r>
              <a:rPr lang="en-US" sz="3600" dirty="0"/>
              <a:t> </a:t>
            </a:r>
            <a:r>
              <a:rPr lang="en-US" sz="3600" dirty="0" err="1"/>
              <a:t>pemanas</a:t>
            </a:r>
            <a:r>
              <a:rPr lang="en-US" sz="3600" dirty="0"/>
              <a:t> air (dispenser)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Disediakan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charger HP (</a:t>
            </a:r>
            <a:r>
              <a:rPr lang="en-US" sz="3600" dirty="0" err="1"/>
              <a:t>terbatas</a:t>
            </a:r>
            <a:r>
              <a:rPr lang="en-US" sz="3600" dirty="0"/>
              <a:t>) 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2498883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82AFB-6C2B-DFB3-9D8D-79BC8214D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FASILITAS MCK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B3F53-BE03-EEC8-987C-53D43F9C4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Belakang</a:t>
            </a:r>
            <a:r>
              <a:rPr lang="en-US" sz="3600" dirty="0"/>
              <a:t> </a:t>
            </a:r>
            <a:r>
              <a:rPr lang="en-US" sz="3600" dirty="0" err="1"/>
              <a:t>kolam</a:t>
            </a:r>
            <a:r>
              <a:rPr lang="en-US" sz="3600" dirty="0"/>
              <a:t> </a:t>
            </a:r>
            <a:r>
              <a:rPr lang="en-US" sz="3600" dirty="0" err="1"/>
              <a:t>renang</a:t>
            </a:r>
            <a:r>
              <a:rPr lang="en-US" sz="3600" dirty="0"/>
              <a:t> 18 unit </a:t>
            </a:r>
            <a:r>
              <a:rPr lang="en-US" sz="3600" dirty="0" err="1"/>
              <a:t>untuk</a:t>
            </a:r>
            <a:r>
              <a:rPr lang="en-US" sz="3600" dirty="0"/>
              <a:t> PUTRI </a:t>
            </a:r>
            <a:r>
              <a:rPr lang="en-US" sz="3600" dirty="0" err="1"/>
              <a:t>kapasitas</a:t>
            </a:r>
            <a:r>
              <a:rPr lang="en-US" sz="3600" dirty="0"/>
              <a:t> 900 </a:t>
            </a:r>
            <a:r>
              <a:rPr lang="en-US" sz="3600" dirty="0" err="1"/>
              <a:t>peserta</a:t>
            </a:r>
            <a:endParaRPr lang="en-US" sz="3600" dirty="0"/>
          </a:p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Mushola</a:t>
            </a:r>
            <a:r>
              <a:rPr lang="en-US" sz="3600" dirty="0"/>
              <a:t> </a:t>
            </a:r>
            <a:r>
              <a:rPr lang="en-US" sz="3600" dirty="0" err="1"/>
              <a:t>putri</a:t>
            </a:r>
            <a:r>
              <a:rPr lang="en-US" sz="3600" dirty="0"/>
              <a:t> 4 unit </a:t>
            </a:r>
            <a:r>
              <a:rPr lang="en-US" sz="3600" dirty="0" err="1"/>
              <a:t>kapasitas</a:t>
            </a:r>
            <a:r>
              <a:rPr lang="en-US" sz="3600" dirty="0"/>
              <a:t> 200 </a:t>
            </a:r>
            <a:r>
              <a:rPr lang="en-US" sz="3600" dirty="0" err="1"/>
              <a:t>peserta</a:t>
            </a:r>
            <a:r>
              <a:rPr lang="en-US" sz="36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Area EMT Nasional 5 unit  </a:t>
            </a:r>
            <a:r>
              <a:rPr lang="en-US" sz="3600" dirty="0" err="1"/>
              <a:t>kapasitas</a:t>
            </a:r>
            <a:r>
              <a:rPr lang="en-US" sz="3600" dirty="0"/>
              <a:t> 250 </a:t>
            </a:r>
            <a:r>
              <a:rPr lang="en-US" sz="3600" dirty="0" err="1"/>
              <a:t>peserta</a:t>
            </a:r>
            <a:r>
              <a:rPr lang="en-US" sz="36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Dapur</a:t>
            </a:r>
            <a:r>
              <a:rPr lang="en-US" sz="3600" dirty="0"/>
              <a:t> </a:t>
            </a:r>
            <a:r>
              <a:rPr lang="en-US" sz="3600" dirty="0" err="1"/>
              <a:t>umum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2 unit </a:t>
            </a:r>
            <a:r>
              <a:rPr lang="en-US" sz="3600" dirty="0" err="1"/>
              <a:t>kapasitas</a:t>
            </a:r>
            <a:r>
              <a:rPr lang="en-US" sz="3600" dirty="0"/>
              <a:t> 100 </a:t>
            </a:r>
            <a:r>
              <a:rPr lang="en-US" sz="3600" dirty="0" err="1"/>
              <a:t>peserta</a:t>
            </a:r>
            <a:endParaRPr lang="en-US" sz="3600" dirty="0"/>
          </a:p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Dekat</a:t>
            </a:r>
            <a:r>
              <a:rPr lang="en-US" sz="3600" dirty="0"/>
              <a:t> Villa Glamping 4 unit  </a:t>
            </a:r>
            <a:r>
              <a:rPr lang="en-US" sz="3600" dirty="0" err="1"/>
              <a:t>kapasitas</a:t>
            </a:r>
            <a:r>
              <a:rPr lang="en-US" sz="3600" dirty="0"/>
              <a:t> 200 </a:t>
            </a:r>
            <a:r>
              <a:rPr lang="en-US" sz="3600" dirty="0" err="1"/>
              <a:t>peserta</a:t>
            </a:r>
            <a:r>
              <a:rPr lang="en-US" sz="36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/>
              <a:t>Warung</a:t>
            </a:r>
            <a:r>
              <a:rPr lang="en-US" sz="3600" dirty="0"/>
              <a:t> 4 unit </a:t>
            </a:r>
            <a:r>
              <a:rPr lang="en-US" sz="3600" dirty="0" err="1"/>
              <a:t>kapasitas</a:t>
            </a:r>
            <a:r>
              <a:rPr lang="en-US" sz="3600" dirty="0"/>
              <a:t> 200 (</a:t>
            </a:r>
            <a:r>
              <a:rPr lang="en-US" sz="3600" dirty="0" err="1"/>
              <a:t>berbayar</a:t>
            </a:r>
            <a:r>
              <a:rPr lang="en-US" sz="3600" dirty="0"/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Aula wonder park 2 unit </a:t>
            </a:r>
          </a:p>
          <a:p>
            <a:pPr marL="0" indent="0">
              <a:buNone/>
            </a:pPr>
            <a:r>
              <a:rPr lang="en-US" sz="3600" i="1" dirty="0" err="1"/>
              <a:t>Panitia</a:t>
            </a:r>
            <a:r>
              <a:rPr lang="en-US" sz="3600" i="1" dirty="0"/>
              <a:t> </a:t>
            </a:r>
            <a:r>
              <a:rPr lang="en-US" sz="3600" i="1" dirty="0" err="1"/>
              <a:t>akan</a:t>
            </a:r>
            <a:r>
              <a:rPr lang="en-US" sz="3600" i="1" dirty="0"/>
              <a:t> </a:t>
            </a:r>
            <a:r>
              <a:rPr lang="en-US" sz="3600" i="1" dirty="0" err="1"/>
              <a:t>menambah</a:t>
            </a:r>
            <a:r>
              <a:rPr lang="en-US" sz="3600" i="1" dirty="0"/>
              <a:t> MCK </a:t>
            </a:r>
            <a:r>
              <a:rPr lang="en-US" sz="3600" i="1" dirty="0" err="1"/>
              <a:t>darurat</a:t>
            </a:r>
            <a:r>
              <a:rPr lang="en-US" sz="3600" i="1" dirty="0"/>
              <a:t> di area </a:t>
            </a:r>
            <a:r>
              <a:rPr lang="en-US" sz="3600" i="1" dirty="0" err="1"/>
              <a:t>perkemahan</a:t>
            </a:r>
            <a:r>
              <a:rPr lang="en-US" sz="3600" i="1" dirty="0"/>
              <a:t> </a:t>
            </a:r>
            <a:r>
              <a:rPr lang="en-US" sz="3600" i="1" dirty="0" err="1"/>
              <a:t>putra</a:t>
            </a:r>
            <a:r>
              <a:rPr lang="en-US" sz="3600" i="1" dirty="0"/>
              <a:t> </a:t>
            </a:r>
            <a:endParaRPr lang="en-ID" sz="3600" i="1" dirty="0"/>
          </a:p>
        </p:txBody>
      </p:sp>
    </p:spTree>
    <p:extLst>
      <p:ext uri="{BB962C8B-B14F-4D97-AF65-F5344CB8AC3E}">
        <p14:creationId xmlns:p14="http://schemas.microsoft.com/office/powerpoint/2010/main" val="2043086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2F9F0-6E19-728E-C395-E35369071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ABE83-EF75-8FD7-3148-78805B659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FASILITAS KESEHATAN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373C0-88AF-2196-FBEB-50D1A1696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US" sz="3600" dirty="0" err="1"/>
              <a:t>Layanan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ditangani</a:t>
            </a:r>
            <a:r>
              <a:rPr lang="en-US" sz="3600" dirty="0"/>
              <a:t> oleh EMT Nasional yang </a:t>
            </a:r>
            <a:r>
              <a:rPr lang="en-US" sz="3600" dirty="0" err="1"/>
              <a:t>membawa</a:t>
            </a:r>
            <a:r>
              <a:rPr lang="en-US" sz="3600" dirty="0"/>
              <a:t> </a:t>
            </a:r>
            <a:r>
              <a:rPr lang="en-US" sz="3600" dirty="0" err="1"/>
              <a:t>fasilitas</a:t>
            </a:r>
            <a:r>
              <a:rPr lang="en-US" sz="3600" dirty="0"/>
              <a:t> </a:t>
            </a:r>
          </a:p>
          <a:p>
            <a:pPr marL="742950" indent="-742950">
              <a:buAutoNum type="arabicPeriod"/>
            </a:pPr>
            <a:r>
              <a:rPr lang="en-US" sz="3600" dirty="0"/>
              <a:t>Lokasi </a:t>
            </a:r>
            <a:r>
              <a:rPr lang="en-US" sz="3600" dirty="0" err="1"/>
              <a:t>layanan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di area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gelar</a:t>
            </a:r>
            <a:r>
              <a:rPr lang="en-US" sz="3600" dirty="0"/>
              <a:t> </a:t>
            </a:r>
            <a:r>
              <a:rPr lang="en-US" sz="3600" dirty="0" err="1"/>
              <a:t>pasukan</a:t>
            </a:r>
            <a:r>
              <a:rPr lang="en-US" sz="3600" dirty="0"/>
              <a:t> EMT Nasional </a:t>
            </a:r>
          </a:p>
          <a:p>
            <a:pPr marL="742950" indent="-742950">
              <a:buAutoNum type="arabicPeriod"/>
            </a:pPr>
            <a:r>
              <a:rPr lang="en-US" sz="3600" dirty="0" err="1"/>
              <a:t>Disediakan</a:t>
            </a:r>
            <a:r>
              <a:rPr lang="en-US" sz="3600" dirty="0"/>
              <a:t> ambulance emergency </a:t>
            </a:r>
          </a:p>
          <a:p>
            <a:pPr marL="742950" indent="-742950">
              <a:buAutoNum type="arabicPeriod"/>
            </a:pPr>
            <a:r>
              <a:rPr lang="en-US" sz="3600" dirty="0" err="1"/>
              <a:t>Rujukan</a:t>
            </a:r>
            <a:r>
              <a:rPr lang="en-US" sz="3600" dirty="0"/>
              <a:t> </a:t>
            </a:r>
            <a:r>
              <a:rPr lang="en-US" sz="3600" dirty="0" err="1"/>
              <a:t>pasien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PKU Muhammadiyah </a:t>
            </a:r>
            <a:r>
              <a:rPr lang="en-US" sz="3600" dirty="0" err="1"/>
              <a:t>Karanganyar</a:t>
            </a:r>
            <a:r>
              <a:rPr lang="en-US" sz="3600" dirty="0"/>
              <a:t> </a:t>
            </a:r>
          </a:p>
          <a:p>
            <a:pPr marL="742950" indent="-742950">
              <a:buAutoNum type="arabicPeriod"/>
            </a:pP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00094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92105-D528-C9B0-6A84-44C78C502A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TECHNICAL MEETING#1</a:t>
            </a:r>
            <a:endParaRPr lang="en-ID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6CFA02-FBB7-2144-EACF-06E840E28A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 JANUARI 2025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42325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CD1F7-465D-09DD-D84B-3A560D337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PAMERAN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DB912-EBBC-A110-C987-09328F036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dirty="0" err="1"/>
              <a:t>Pameran</a:t>
            </a:r>
            <a:r>
              <a:rPr lang="en-US" sz="4000" dirty="0"/>
              <a:t> </a:t>
            </a:r>
            <a:r>
              <a:rPr lang="en-US" sz="4000" dirty="0" err="1"/>
              <a:t>dikelola</a:t>
            </a:r>
            <a:r>
              <a:rPr lang="en-US" sz="4000" dirty="0"/>
              <a:t> oleh Lembaga </a:t>
            </a:r>
            <a:r>
              <a:rPr lang="en-US" sz="4000" dirty="0" err="1"/>
              <a:t>Pengembangan</a:t>
            </a:r>
            <a:r>
              <a:rPr lang="en-US" sz="4000" dirty="0"/>
              <a:t> UMKM PDM </a:t>
            </a:r>
            <a:r>
              <a:rPr lang="en-US" sz="4000" dirty="0" err="1"/>
              <a:t>Karanganyar</a:t>
            </a:r>
            <a:r>
              <a:rPr lang="en-US" sz="40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4000" dirty="0"/>
              <a:t>Stand </a:t>
            </a:r>
            <a:r>
              <a:rPr lang="en-ID" sz="4000" dirty="0" err="1"/>
              <a:t>pameran</a:t>
            </a:r>
            <a:r>
              <a:rPr lang="en-ID" sz="4000" dirty="0"/>
              <a:t> </a:t>
            </a:r>
            <a:r>
              <a:rPr lang="en-ID" sz="4000" dirty="0" err="1"/>
              <a:t>ukuran</a:t>
            </a:r>
            <a:r>
              <a:rPr lang="en-ID" sz="4000" dirty="0"/>
              <a:t> 2 x 3 meter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4000" dirty="0" err="1"/>
              <a:t>Jumlah</a:t>
            </a:r>
            <a:r>
              <a:rPr lang="en-ID" sz="4000" dirty="0"/>
              <a:t> stand </a:t>
            </a:r>
            <a:r>
              <a:rPr lang="en-ID" sz="4000" dirty="0" err="1"/>
              <a:t>pameran</a:t>
            </a:r>
            <a:r>
              <a:rPr lang="en-ID" sz="4000" dirty="0"/>
              <a:t> 10 unit di area </a:t>
            </a:r>
            <a:r>
              <a:rPr lang="en-ID" sz="4000" dirty="0" err="1"/>
              <a:t>dalam</a:t>
            </a:r>
            <a:r>
              <a:rPr lang="en-ID" sz="4000" dirty="0"/>
              <a:t> </a:t>
            </a:r>
            <a:r>
              <a:rPr lang="en-ID" sz="4000" dirty="0" err="1"/>
              <a:t>perkemahan</a:t>
            </a:r>
            <a:r>
              <a:rPr lang="en-ID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6723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5F0E5-90F0-D9D5-73F1-545C4BFFA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0607C-68AD-B45D-DA4C-9A0F7BFF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STAND KHUSUS MDMC DAN LLHPB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2564-2AED-A0A7-42F6-90806175B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14" y="1845733"/>
            <a:ext cx="10668000" cy="40848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400" dirty="0" err="1"/>
              <a:t>Panitia</a:t>
            </a:r>
            <a:r>
              <a:rPr lang="en-US" sz="4400" dirty="0"/>
              <a:t> </a:t>
            </a:r>
            <a:r>
              <a:rPr lang="en-US" sz="4400" dirty="0" err="1"/>
              <a:t>menyediakan</a:t>
            </a:r>
            <a:r>
              <a:rPr lang="en-US" sz="4400" dirty="0"/>
              <a:t> stand </a:t>
            </a:r>
            <a:r>
              <a:rPr lang="en-US" sz="4400" dirty="0" err="1"/>
              <a:t>khusus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MDMC dan LLHPB yang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dipergunakan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informasi</a:t>
            </a:r>
            <a:r>
              <a:rPr lang="en-US" sz="4400" dirty="0"/>
              <a:t> program dan </a:t>
            </a:r>
            <a:r>
              <a:rPr lang="en-US" sz="4400" dirty="0" err="1"/>
              <a:t>kegiatan</a:t>
            </a:r>
            <a:endParaRPr lang="en-ID" sz="4400" dirty="0"/>
          </a:p>
        </p:txBody>
      </p:sp>
    </p:spTree>
    <p:extLst>
      <p:ext uri="{BB962C8B-B14F-4D97-AF65-F5344CB8AC3E}">
        <p14:creationId xmlns:p14="http://schemas.microsoft.com/office/powerpoint/2010/main" val="342901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E85E4-20A3-B0B9-FA12-5AD44D8AE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4551"/>
          </a:xfrm>
        </p:spPr>
        <p:txBody>
          <a:bodyPr/>
          <a:lstStyle/>
          <a:p>
            <a:r>
              <a:rPr lang="en-US" b="1" dirty="0"/>
              <a:t>KEGIATAN UMUM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5CE11-7BCF-0A3B-2C1D-3ECE8975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189" y="1071155"/>
            <a:ext cx="10955383" cy="513805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Pengajian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Akbar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Peringatan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Baru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Hijriyah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Muharram 1447 H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bersama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Ustadz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Adi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Hidayat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Upacara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Pembukaan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Ketua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PP Muhammadiyah </a:t>
            </a:r>
            <a:endParaRPr lang="en-ID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Seminar Nasional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“Peran dunia </a:t>
            </a:r>
            <a:r>
              <a:rPr lang="en-US" i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menciptakan</a:t>
            </a:r>
            <a:r>
              <a:rPr lang="en-US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ketangguhan</a:t>
            </a:r>
            <a:r>
              <a:rPr lang="en-US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b="1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Pentas Seni dan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Hiburan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berbagai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wilayah di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Indonesia </a:t>
            </a:r>
            <a:endParaRPr lang="en-ID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Pemutaran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Film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Dokumenter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Pameran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stand UMKM </a:t>
            </a:r>
            <a:endParaRPr lang="en-ID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Gala Dinner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Upacara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Penutupan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Ketua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MDMC PP Muhammadiyah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Senam </a:t>
            </a:r>
            <a:r>
              <a:rPr lang="en-US" kern="100" dirty="0" err="1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pagi</a:t>
            </a:r>
            <a:r>
              <a:rPr lang="en-US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Jalan </a:t>
            </a:r>
            <a:r>
              <a:rPr lang="en-US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sehat</a:t>
            </a:r>
            <a:r>
              <a:rPr lang="en-US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009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A9E3B-9B76-9F63-865F-2FC7845A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KEGIATAN KHUSUS </a:t>
            </a:r>
            <a:r>
              <a:rPr lang="en-US" b="1" i="1" dirty="0"/>
              <a:t>(sharing session)</a:t>
            </a:r>
            <a:endParaRPr lang="en-ID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AD0BD-7B35-461B-C3B5-500A62916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6616" y="2002971"/>
            <a:ext cx="9466217" cy="4328160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Kampus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Aman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Bencana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SPAB (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Pendidikan Aman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Bencana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Sakit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Aman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Bencana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(RSAB) 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Fundrising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 dan PRB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Pengurangan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Sampah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</a:t>
            </a:r>
            <a:r>
              <a:rPr lang="en-US" sz="2800" kern="100" dirty="0" err="1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US" sz="2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bumi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Gerakan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Penanaman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Pohon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Transisi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Energi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Gelar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Pasukan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EMT Nasional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kern="100" dirty="0" err="1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Resiliensi</a:t>
            </a:r>
            <a:r>
              <a:rPr lang="en-US" sz="2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Meeting Group </a:t>
            </a:r>
            <a:r>
              <a:rPr lang="en-US" sz="2800" kern="100" dirty="0" err="1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pimpinan</a:t>
            </a:r>
            <a:r>
              <a:rPr lang="en-US" sz="2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MDMC dan LLHPB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26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8AC5D-BBBD-0CC0-F00A-9551C157D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KEGIATAN LOMBA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8ED94-5BB5-AF29-370D-F67A2DF8E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968137"/>
            <a:ext cx="9936480" cy="4197532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D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 </a:t>
            </a:r>
            <a:r>
              <a:rPr lang="en-ID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Excelent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First Responder (MFR)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Layanan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Dukungan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Psikososial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(LDP)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Cerdas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Cermat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MDMC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Cerdas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Cermat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LLHPB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pendek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Masak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menu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sehat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balita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lansia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saat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bencana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khusus</a:t>
            </a:r>
            <a:r>
              <a:rPr lang="en-US" sz="2800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LLHPB)</a:t>
            </a:r>
            <a:r>
              <a:rPr lang="en-US" sz="2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sz="28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05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0A358-01C7-246D-3FEA-DC803EDEB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6E3B-4875-D006-7472-EB1DDBD69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PLOOTING PESERTA KEGIATAN UMUM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B365C-D69F-030C-E6AE-9BEAAF47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/>
          </a:p>
          <a:p>
            <a:pPr algn="ctr"/>
            <a:endParaRPr lang="en-US" sz="4000" dirty="0"/>
          </a:p>
          <a:p>
            <a:pPr algn="ctr"/>
            <a:r>
              <a:rPr lang="en-US" sz="4000" dirty="0" err="1"/>
              <a:t>Seluruh</a:t>
            </a:r>
            <a:r>
              <a:rPr lang="en-US" sz="4000" dirty="0"/>
              <a:t> </a:t>
            </a:r>
            <a:r>
              <a:rPr lang="en-US" sz="4000" dirty="0" err="1"/>
              <a:t>peserta</a:t>
            </a:r>
            <a:r>
              <a:rPr lang="en-US" sz="4000" dirty="0"/>
              <a:t> </a:t>
            </a:r>
            <a:r>
              <a:rPr lang="en-US" sz="4000" dirty="0" err="1"/>
              <a:t>mengikuti</a:t>
            </a:r>
            <a:r>
              <a:rPr lang="en-US" sz="4000" dirty="0"/>
              <a:t> </a:t>
            </a:r>
            <a:r>
              <a:rPr lang="en-US" sz="4000" dirty="0" err="1"/>
              <a:t>kegiatan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r>
              <a:rPr lang="en-US" sz="4000" dirty="0"/>
              <a:t> 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3962836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C286-BC8C-B236-868D-8F72A778C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PLOOTING PESERTA KEGIATAN KHUSUS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A213C-6804-3239-E41C-05BF88B5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plooting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8 orang 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giat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kampus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giat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SPAB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giat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RSAB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giat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fundrising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giat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API – PRB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giat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giat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dan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giat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resiliensi</a:t>
            </a:r>
            <a:r>
              <a:rPr lang="en-US" dirty="0"/>
              <a:t> meeting group MDMC – LLHPB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11398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484076-87A9-F82F-E968-37BA553CD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CA174-A862-784F-C7AE-2B17A5167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PLOOTING PESERTA KEGIATAN LOMBA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8AEEA-9101-9F8A-5B00-64178F6B4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Terdapat</a:t>
            </a:r>
            <a:r>
              <a:rPr lang="en-US" dirty="0"/>
              <a:t> 8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ILUSTRASI </a:t>
            </a:r>
            <a:r>
              <a:rPr lang="en-US" dirty="0" err="1"/>
              <a:t>plooting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5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SAR </a:t>
            </a:r>
            <a:r>
              <a:rPr lang="en-US" dirty="0" err="1"/>
              <a:t>Excelent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6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MFR </a:t>
            </a:r>
            <a:r>
              <a:rPr lang="en-US" b="1" dirty="0"/>
              <a:t>(</a:t>
            </a:r>
            <a:r>
              <a:rPr lang="en-US" b="1" dirty="0" err="1"/>
              <a:t>khusus</a:t>
            </a:r>
            <a:r>
              <a:rPr lang="en-US" b="1" dirty="0"/>
              <a:t> EMT Nasional)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3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LDP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3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</a:t>
            </a:r>
            <a:r>
              <a:rPr lang="en-US" dirty="0" err="1"/>
              <a:t>Cerdas</a:t>
            </a:r>
            <a:r>
              <a:rPr lang="en-US" dirty="0"/>
              <a:t> </a:t>
            </a:r>
            <a:r>
              <a:rPr lang="en-US" dirty="0" err="1"/>
              <a:t>Cermat</a:t>
            </a:r>
            <a:r>
              <a:rPr lang="en-US" dirty="0"/>
              <a:t> MDMC / LLHPB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3 orang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</a:t>
            </a:r>
            <a:r>
              <a:rPr lang="en-US" dirty="0" err="1"/>
              <a:t>masak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balita</a:t>
            </a:r>
            <a:r>
              <a:rPr lang="en-US" dirty="0"/>
              <a:t> – </a:t>
            </a:r>
            <a:r>
              <a:rPr lang="en-US" dirty="0" err="1"/>
              <a:t>lansia</a:t>
            </a:r>
            <a:r>
              <a:rPr lang="en-US" dirty="0"/>
              <a:t> </a:t>
            </a:r>
            <a:r>
              <a:rPr lang="en-US" b="1" dirty="0"/>
              <a:t>(</a:t>
            </a:r>
            <a:r>
              <a:rPr lang="en-US" b="1" dirty="0" err="1"/>
              <a:t>khusus</a:t>
            </a:r>
            <a:r>
              <a:rPr lang="en-US" b="1" dirty="0"/>
              <a:t> LLHPB)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1 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lomba</a:t>
            </a:r>
            <a:r>
              <a:rPr lang="en-US" dirty="0"/>
              <a:t> video </a:t>
            </a:r>
          </a:p>
        </p:txBody>
      </p:sp>
    </p:spTree>
    <p:extLst>
      <p:ext uri="{BB962C8B-B14F-4D97-AF65-F5344CB8AC3E}">
        <p14:creationId xmlns:p14="http://schemas.microsoft.com/office/powerpoint/2010/main" val="513598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891C-408E-D3CC-A458-23512345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JADWAL TECHNICAL MEETING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0359-00B2-3786-A427-824C8B8A3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dirty="0"/>
              <a:t>  TM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diadakan</a:t>
            </a:r>
            <a:r>
              <a:rPr lang="en-US" sz="3200" dirty="0"/>
              <a:t> pada </a:t>
            </a:r>
            <a:r>
              <a:rPr lang="en-US" sz="3200" dirty="0" err="1"/>
              <a:t>tanggal</a:t>
            </a:r>
            <a:r>
              <a:rPr lang="en-US" sz="3200" dirty="0"/>
              <a:t> 14 </a:t>
            </a:r>
            <a:r>
              <a:rPr lang="en-US" sz="3200" dirty="0" err="1"/>
              <a:t>Januari</a:t>
            </a:r>
            <a:r>
              <a:rPr lang="en-US" sz="3200" dirty="0"/>
              <a:t> 2025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dirty="0"/>
              <a:t>  TM </a:t>
            </a:r>
            <a:r>
              <a:rPr lang="en-US" sz="3200" dirty="0" err="1"/>
              <a:t>kedua</a:t>
            </a:r>
            <a:r>
              <a:rPr lang="en-US" sz="3200" dirty="0"/>
              <a:t> </a:t>
            </a:r>
            <a:r>
              <a:rPr lang="en-US" sz="3200" dirty="0" err="1"/>
              <a:t>diadakan</a:t>
            </a:r>
            <a:r>
              <a:rPr lang="en-US" sz="3200" dirty="0"/>
              <a:t> pada </a:t>
            </a:r>
            <a:r>
              <a:rPr lang="en-US" sz="3200" dirty="0" err="1"/>
              <a:t>tanggal</a:t>
            </a:r>
            <a:r>
              <a:rPr lang="en-US" sz="3200" dirty="0"/>
              <a:t> 1 April 2025 </a:t>
            </a:r>
            <a:r>
              <a:rPr lang="en-US" sz="3200" dirty="0" err="1"/>
              <a:t>setelah</a:t>
            </a:r>
            <a:r>
              <a:rPr lang="en-US" sz="3200" dirty="0"/>
              <a:t>   </a:t>
            </a:r>
            <a:r>
              <a:rPr lang="en-US" sz="3200" dirty="0" err="1"/>
              <a:t>penutupan</a:t>
            </a:r>
            <a:r>
              <a:rPr lang="en-US" sz="3200" dirty="0"/>
              <a:t> </a:t>
            </a:r>
            <a:r>
              <a:rPr lang="en-US" sz="3200" dirty="0" err="1"/>
              <a:t>pendaftaran</a:t>
            </a:r>
            <a:r>
              <a:rPr lang="en-US" sz="3200" dirty="0"/>
              <a:t> TAHAP PERTAMA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dirty="0"/>
              <a:t>  TM </a:t>
            </a:r>
            <a:r>
              <a:rPr lang="en-US" sz="3200" dirty="0" err="1"/>
              <a:t>ketiga</a:t>
            </a:r>
            <a:r>
              <a:rPr lang="en-US" sz="3200" dirty="0"/>
              <a:t> </a:t>
            </a:r>
            <a:r>
              <a:rPr lang="en-US" sz="3200" dirty="0" err="1"/>
              <a:t>diadakan</a:t>
            </a:r>
            <a:r>
              <a:rPr lang="en-US" sz="3200" dirty="0"/>
              <a:t> pada </a:t>
            </a:r>
            <a:r>
              <a:rPr lang="en-US" sz="3200" dirty="0" err="1"/>
              <a:t>tanggal</a:t>
            </a:r>
            <a:r>
              <a:rPr lang="en-US" sz="3200" dirty="0"/>
              <a:t> 1 Juni 2025 </a:t>
            </a:r>
            <a:r>
              <a:rPr lang="en-US" sz="3200" dirty="0" err="1"/>
              <a:t>setelah</a:t>
            </a:r>
            <a:r>
              <a:rPr lang="en-US" sz="3200" dirty="0"/>
              <a:t> </a:t>
            </a:r>
            <a:r>
              <a:rPr lang="en-US" sz="3200" dirty="0" err="1"/>
              <a:t>penutupan</a:t>
            </a:r>
            <a:r>
              <a:rPr lang="en-US" sz="3200" dirty="0"/>
              <a:t> </a:t>
            </a:r>
            <a:r>
              <a:rPr lang="en-US" sz="3200" dirty="0" err="1"/>
              <a:t>pendaftaran</a:t>
            </a:r>
            <a:r>
              <a:rPr lang="en-US" sz="3200" dirty="0"/>
              <a:t> TAHAP KEDUA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451991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F4F33-5E68-8651-F99A-D2DA4E731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CE4F6B-CEF5-6FD1-46D5-8BE6B4B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499" y="2390440"/>
            <a:ext cx="9813508" cy="114524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TERIMA KASIH</a:t>
            </a:r>
            <a:endParaRPr lang="en-ID" sz="6000" b="1" dirty="0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3B1B99C0-D9F5-C976-8FC6-5B88CB7A8ED2}"/>
              </a:ext>
            </a:extLst>
          </p:cNvPr>
          <p:cNvSpPr txBox="1">
            <a:spLocks/>
          </p:cNvSpPr>
          <p:nvPr/>
        </p:nvSpPr>
        <p:spPr>
          <a:xfrm>
            <a:off x="1285568" y="4397765"/>
            <a:ext cx="9813508" cy="11452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1" dirty="0"/>
              <a:t>Naibul Umam</a:t>
            </a:r>
            <a:endParaRPr lang="en-ID" sz="3600" b="1" dirty="0"/>
          </a:p>
        </p:txBody>
      </p:sp>
    </p:spTree>
    <p:extLst>
      <p:ext uri="{BB962C8B-B14F-4D97-AF65-F5344CB8AC3E}">
        <p14:creationId xmlns:p14="http://schemas.microsoft.com/office/powerpoint/2010/main" val="130179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9F51-95B8-5D29-0959-9D1BF256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806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adi" panose="020B0604020104020204" pitchFamily="34" charset="0"/>
              </a:rPr>
              <a:t>WAKTU PELAKSANAAN </a:t>
            </a:r>
            <a:endParaRPr lang="en-ID" b="1" dirty="0">
              <a:latin typeface="Abadi" panose="020B06040201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17C75D-8FFB-1997-9258-A01FAC7AA8CF}"/>
              </a:ext>
            </a:extLst>
          </p:cNvPr>
          <p:cNvSpPr/>
          <p:nvPr/>
        </p:nvSpPr>
        <p:spPr>
          <a:xfrm>
            <a:off x="3011662" y="2131312"/>
            <a:ext cx="616867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KAMIS – AHAD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26 – 29 JUNI 2025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4190A3-3C1E-1C6C-1628-335586453286}"/>
              </a:ext>
            </a:extLst>
          </p:cNvPr>
          <p:cNvSpPr txBox="1"/>
          <p:nvPr/>
        </p:nvSpPr>
        <p:spPr>
          <a:xfrm>
            <a:off x="3294017" y="4578449"/>
            <a:ext cx="5664926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badi" panose="020B0604020104020204" pitchFamily="34" charset="0"/>
              </a:rPr>
              <a:t>164 HARI LAGI</a:t>
            </a:r>
            <a:endParaRPr lang="en-ID" sz="60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11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A352-3C5E-28F1-34C3-08753DDF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46106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badi" panose="020B0604020104020204" pitchFamily="34" charset="0"/>
              </a:rPr>
              <a:t>LOKASI KEGIATAN</a:t>
            </a:r>
            <a:endParaRPr lang="en-ID" sz="5400" b="1" dirty="0">
              <a:latin typeface="Abadi" panose="020B06040201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C445CB-AD58-5540-B755-D8E254333B74}"/>
              </a:ext>
            </a:extLst>
          </p:cNvPr>
          <p:cNvSpPr txBox="1"/>
          <p:nvPr/>
        </p:nvSpPr>
        <p:spPr>
          <a:xfrm>
            <a:off x="1541417" y="2223088"/>
            <a:ext cx="938784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Abadi" panose="020B0604020104020204" pitchFamily="34" charset="0"/>
              </a:rPr>
              <a:t>LOKASI : </a:t>
            </a:r>
            <a:br>
              <a:rPr lang="en-US" sz="3200" b="1" dirty="0">
                <a:latin typeface="Abadi" panose="020B0604020104020204" pitchFamily="34" charset="0"/>
              </a:rPr>
            </a:br>
            <a:r>
              <a:rPr lang="en-US" sz="3200" b="1" dirty="0">
                <a:latin typeface="Abadi" panose="020B0604020104020204" pitchFamily="34" charset="0"/>
              </a:rPr>
              <a:t>WONDER PARK LAWU RESORT TAWANGMANGU KARANGANYAR </a:t>
            </a:r>
            <a:br>
              <a:rPr lang="en-US" sz="3200" b="1" dirty="0">
                <a:latin typeface="Abadi" panose="020B0604020104020204" pitchFamily="34" charset="0"/>
              </a:rPr>
            </a:br>
            <a:r>
              <a:rPr lang="en-US" sz="3200" b="1" dirty="0">
                <a:latin typeface="Abadi" panose="020B0604020104020204" pitchFamily="34" charset="0"/>
              </a:rPr>
              <a:t>JAWA TENGAH</a:t>
            </a:r>
          </a:p>
          <a:p>
            <a:pPr algn="ctr"/>
            <a:br>
              <a:rPr lang="en-US" sz="3200" b="1" dirty="0">
                <a:latin typeface="Abadi" panose="020B0604020104020204" pitchFamily="34" charset="0"/>
              </a:rPr>
            </a:br>
            <a:r>
              <a:rPr lang="en-ID" sz="3200" dirty="0">
                <a:latin typeface="Abadi" panose="020B0604020104020204" pitchFamily="34" charset="0"/>
                <a:hlinkClick r:id="rId2"/>
              </a:rPr>
              <a:t>https://maps.app.goo.gl/d4M7WPcXPMqAcVQh8</a:t>
            </a:r>
            <a:br>
              <a:rPr lang="en-ID" sz="3200" dirty="0">
                <a:latin typeface="Abadi" panose="020B0604020104020204" pitchFamily="34" charset="0"/>
              </a:rPr>
            </a:br>
            <a:endParaRPr lang="en-ID" sz="32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6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251A5-9E42-8578-554F-573963D67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FF180E-E0A3-3A11-09ED-EADD494AC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955" y="2904246"/>
            <a:ext cx="10457942" cy="190288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latin typeface="Abadi" panose="020B0604020104020204" pitchFamily="34" charset="0"/>
              </a:rPr>
              <a:t>TEMA : </a:t>
            </a:r>
            <a:br>
              <a:rPr lang="en-US" sz="4000" b="1" dirty="0">
                <a:latin typeface="Abadi" panose="020B0604020104020204" pitchFamily="34" charset="0"/>
              </a:rPr>
            </a:br>
            <a:r>
              <a:rPr lang="en-US" sz="4000" b="1" dirty="0">
                <a:latin typeface="Abadi" panose="020B0604020104020204" pitchFamily="34" charset="0"/>
              </a:rPr>
              <a:t>“MEMPERKUAT KETANGGUHAN </a:t>
            </a:r>
            <a:br>
              <a:rPr lang="en-US" sz="4000" b="1" dirty="0">
                <a:latin typeface="Abadi" panose="020B0604020104020204" pitchFamily="34" charset="0"/>
              </a:rPr>
            </a:br>
            <a:r>
              <a:rPr lang="en-US" sz="4000" b="1" dirty="0">
                <a:latin typeface="Abadi" panose="020B0604020104020204" pitchFamily="34" charset="0"/>
              </a:rPr>
              <a:t>MENUJU INDONESIA YANG BERKEMAKMURAN”</a:t>
            </a:r>
            <a:endParaRPr lang="en-ID" sz="4000" b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69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C6771-F032-6862-9345-A58ADF892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886922-5B07-733B-6914-572643920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160" y="2118360"/>
            <a:ext cx="10005096" cy="262128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latin typeface="Abadi" panose="020B0604020104020204" pitchFamily="34" charset="0"/>
              </a:rPr>
              <a:t>SLOGAN: </a:t>
            </a:r>
            <a:br>
              <a:rPr lang="en-US" sz="4400" b="1" dirty="0">
                <a:latin typeface="Abadi" panose="020B0604020104020204" pitchFamily="34" charset="0"/>
              </a:rPr>
            </a:br>
            <a:r>
              <a:rPr lang="en-US" sz="4400" b="1" dirty="0">
                <a:latin typeface="Abadi" panose="020B0604020104020204" pitchFamily="34" charset="0"/>
              </a:rPr>
              <a:t>“TUMBUH – TANGGUH - UTUH”</a:t>
            </a:r>
            <a:endParaRPr lang="en-ID" sz="4400" b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2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A095E-368D-FEA8-3CF0-8CCB7F187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badi" panose="020B0604020104020204" pitchFamily="34" charset="0"/>
              </a:rPr>
              <a:t>KEPESERTAAN </a:t>
            </a:r>
            <a:endParaRPr lang="en-ID" b="1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16DD0-78B0-C2B6-48EC-806A6C5E2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Peserta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Jambore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per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Kab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/Kota 8 orang dan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kelipatannya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Contoh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: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Kontingen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Kota Palu#1, Kota Palu#2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dst</a:t>
            </a:r>
            <a:endParaRPr lang="en-US" sz="36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Merupakan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anggota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Kontingen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Provinsi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Sulawesi Tengah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36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Total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peserta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dibatasi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maksimal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1.000 orang 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36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KHUSUS UNTUK GELAR EMT NASIONAL dan LOMBA MFR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diikuti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oleh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peserta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dari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RSMA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dengan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komposisi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peserta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 6 orang (1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tim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)</a:t>
            </a:r>
            <a:endParaRPr lang="en-ID" sz="3600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2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AEBBF6-16F2-C507-00E9-DBC03309B5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8F679-66EA-D114-DC9A-72E225362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badi" panose="020B0604020104020204" pitchFamily="34" charset="0"/>
              </a:rPr>
              <a:t>ASAL ANGGOTA KONTINGEN WILAYAH </a:t>
            </a:r>
            <a:endParaRPr lang="en-ID" b="1" dirty="0">
              <a:latin typeface="Abadi" panose="020B06040201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38CAE-3088-2603-F39B-9281F636B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4000" dirty="0" err="1">
                <a:solidFill>
                  <a:schemeClr val="tx1"/>
                </a:solidFill>
                <a:latin typeface="Abadi" panose="020B0604020104020204" pitchFamily="34" charset="0"/>
              </a:rPr>
              <a:t>Kontingen</a:t>
            </a:r>
            <a:r>
              <a:rPr lang="en-US" sz="4000" dirty="0">
                <a:solidFill>
                  <a:schemeClr val="tx1"/>
                </a:solidFill>
                <a:latin typeface="Abadi" panose="020B0604020104020204" pitchFamily="34" charset="0"/>
              </a:rPr>
              <a:t> Daerah </a:t>
            </a:r>
          </a:p>
          <a:p>
            <a:pPr marL="742950" indent="-7429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4000" dirty="0" err="1">
                <a:solidFill>
                  <a:schemeClr val="tx1"/>
                </a:solidFill>
                <a:latin typeface="Abadi" panose="020B0604020104020204" pitchFamily="34" charset="0"/>
              </a:rPr>
              <a:t>Kontingen</a:t>
            </a:r>
            <a:r>
              <a:rPr lang="en-US" sz="4000" dirty="0">
                <a:solidFill>
                  <a:schemeClr val="tx1"/>
                </a:solidFill>
                <a:latin typeface="Abadi" panose="020B0604020104020204" pitchFamily="34" charset="0"/>
              </a:rPr>
              <a:t> EMT Wilayah </a:t>
            </a:r>
          </a:p>
          <a:p>
            <a:pPr marL="742950" indent="-7429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4000" dirty="0" err="1">
                <a:solidFill>
                  <a:schemeClr val="tx1"/>
                </a:solidFill>
                <a:latin typeface="Abadi" panose="020B0604020104020204" pitchFamily="34" charset="0"/>
              </a:rPr>
              <a:t>Kontingen</a:t>
            </a:r>
            <a:r>
              <a:rPr lang="en-US" sz="4000" dirty="0">
                <a:solidFill>
                  <a:schemeClr val="tx1"/>
                </a:solidFill>
                <a:latin typeface="Abadi" panose="020B0604020104020204" pitchFamily="34" charset="0"/>
              </a:rPr>
              <a:t> AUM</a:t>
            </a:r>
          </a:p>
          <a:p>
            <a:pPr marL="742950" indent="-7429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4000" dirty="0" err="1">
                <a:solidFill>
                  <a:schemeClr val="tx1"/>
                </a:solidFill>
                <a:latin typeface="Abadi" panose="020B0604020104020204" pitchFamily="34" charset="0"/>
              </a:rPr>
              <a:t>Kontingen</a:t>
            </a:r>
            <a:r>
              <a:rPr lang="en-US" sz="40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Abadi" panose="020B0604020104020204" pitchFamily="34" charset="0"/>
              </a:rPr>
              <a:t>Ortom</a:t>
            </a:r>
            <a:r>
              <a:rPr lang="en-US" sz="4000" dirty="0">
                <a:solidFill>
                  <a:schemeClr val="tx1"/>
                </a:solidFill>
                <a:latin typeface="Abadi" panose="020B06040201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5747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E2854-89B3-89AB-06A8-8EC8979D3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ALUR PENDAFTARAN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3023F-BE3E-00FD-2832-9A015CBF3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89" y="1845733"/>
            <a:ext cx="11216640" cy="411963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TAHAP PERTAMA 3 </a:t>
            </a:r>
            <a:r>
              <a:rPr lang="en-US" dirty="0" err="1"/>
              <a:t>Januari</a:t>
            </a:r>
            <a:r>
              <a:rPr lang="en-US" dirty="0"/>
              <a:t> – 31 Maret 2025 HANYA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personil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</a:t>
            </a:r>
            <a:r>
              <a:rPr lang="en-US" dirty="0" err="1"/>
              <a:t>komposisinya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transfer per </a:t>
            </a:r>
            <a:r>
              <a:rPr lang="en-US" dirty="0" err="1"/>
              <a:t>peserta</a:t>
            </a:r>
            <a:r>
              <a:rPr lang="en-US" dirty="0"/>
              <a:t> Rp. 400.000,-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Bila </a:t>
            </a:r>
            <a:r>
              <a:rPr lang="en-US" dirty="0" err="1"/>
              <a:t>melebihi</a:t>
            </a:r>
            <a:r>
              <a:rPr lang="en-US" dirty="0"/>
              <a:t> batas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31 Maret 2025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Daftar </a:t>
            </a:r>
            <a:r>
              <a:rPr lang="en-US" dirty="0" err="1"/>
              <a:t>Tunggu</a:t>
            </a:r>
            <a:r>
              <a:rPr lang="en-US" dirty="0"/>
              <a:t> </a:t>
            </a:r>
            <a:r>
              <a:rPr lang="en-US" dirty="0" err="1"/>
              <a:t>Kontingen</a:t>
            </a:r>
            <a:r>
              <a:rPr lang="en-US" dirty="0"/>
              <a:t> (DTK)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TAHAP KEDUA 1 April – 31 Mei 2025 WAJIB </a:t>
            </a:r>
            <a:r>
              <a:rPr lang="en-US" dirty="0" err="1"/>
              <a:t>mengirimkan</a:t>
            </a:r>
            <a:r>
              <a:rPr lang="en-US" dirty="0"/>
              <a:t> daftar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b="1" dirty="0" err="1"/>
              <a:t>disertai</a:t>
            </a:r>
            <a:r>
              <a:rPr lang="en-US" b="1" dirty="0"/>
              <a:t> </a:t>
            </a:r>
            <a:r>
              <a:rPr lang="en-US" b="1" dirty="0" err="1"/>
              <a:t>pilihan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khusus</a:t>
            </a:r>
            <a:r>
              <a:rPr lang="en-US" b="1" dirty="0"/>
              <a:t> dan </a:t>
            </a:r>
            <a:r>
              <a:rPr lang="en-US" b="1" dirty="0" err="1"/>
              <a:t>lomba</a:t>
            </a:r>
            <a:endParaRPr lang="en-US" b="1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Bila </a:t>
            </a:r>
            <a:r>
              <a:rPr lang="en-US" dirty="0" err="1"/>
              <a:t>melebihi</a:t>
            </a:r>
            <a:r>
              <a:rPr lang="en-US" dirty="0"/>
              <a:t> batas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31 Mei 2025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oleh </a:t>
            </a:r>
            <a:r>
              <a:rPr lang="en-US" dirty="0" err="1"/>
              <a:t>kontingen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DTK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Kontingen</a:t>
            </a:r>
            <a:r>
              <a:rPr lang="en-US" dirty="0"/>
              <a:t> yang BATAL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Jambore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dikembalikan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ditransfer</a:t>
            </a:r>
            <a:r>
              <a:rPr lang="en-US" dirty="0"/>
              <a:t> pada 14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berakhir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Kontingen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Surat </a:t>
            </a:r>
            <a:r>
              <a:rPr lang="en-US" dirty="0" err="1"/>
              <a:t>Ijin</a:t>
            </a:r>
            <a:r>
              <a:rPr lang="en-US" dirty="0"/>
              <a:t> </a:t>
            </a:r>
            <a:r>
              <a:rPr lang="en-US" dirty="0" err="1"/>
              <a:t>Keberangkatan</a:t>
            </a:r>
            <a:r>
              <a:rPr lang="en-US" dirty="0"/>
              <a:t> (SIK)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di </a:t>
            </a:r>
            <a:r>
              <a:rPr lang="en-US" dirty="0" err="1"/>
              <a:t>lokasi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kedatangan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Nama-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didaftarkan</a:t>
            </a:r>
            <a:r>
              <a:rPr lang="en-US" dirty="0"/>
              <a:t> pada </a:t>
            </a:r>
            <a:r>
              <a:rPr lang="en-US" dirty="0" err="1"/>
              <a:t>pendaftaran</a:t>
            </a:r>
            <a:r>
              <a:rPr lang="en-US" dirty="0"/>
              <a:t> TAHAP KEDUA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CR Code yang </a:t>
            </a:r>
            <a:r>
              <a:rPr lang="en-US" dirty="0" err="1"/>
              <a:t>dipergunakan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presensi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654728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1887</TotalTime>
  <Words>1276</Words>
  <Application>Microsoft Office PowerPoint</Application>
  <PresentationFormat>Widescreen</PresentationFormat>
  <Paragraphs>166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Abadi</vt:lpstr>
      <vt:lpstr>ADLaM Display</vt:lpstr>
      <vt:lpstr>Calibri</vt:lpstr>
      <vt:lpstr>Calibri Light</vt:lpstr>
      <vt:lpstr>El Messiri</vt:lpstr>
      <vt:lpstr>Times New Roman</vt:lpstr>
      <vt:lpstr>Wingdings</vt:lpstr>
      <vt:lpstr>Retrospect</vt:lpstr>
      <vt:lpstr>PowerPoint Presentation</vt:lpstr>
      <vt:lpstr>TECHNICAL MEETING#1</vt:lpstr>
      <vt:lpstr>WAKTU PELAKSANAAN </vt:lpstr>
      <vt:lpstr>LOKASI KEGIATAN</vt:lpstr>
      <vt:lpstr>TEMA :  “MEMPERKUAT KETANGGUHAN  MENUJU INDONESIA YANG BERKEMAKMURAN”</vt:lpstr>
      <vt:lpstr>SLOGAN:  “TUMBUH – TANGGUH - UTUH”</vt:lpstr>
      <vt:lpstr>KEPESERTAAN </vt:lpstr>
      <vt:lpstr>ASAL ANGGOTA KONTINGEN WILAYAH </vt:lpstr>
      <vt:lpstr>ALUR PENDAFTARAN </vt:lpstr>
      <vt:lpstr>ALUR KEDATANGAN KONTINGEN</vt:lpstr>
      <vt:lpstr>FASILITAS</vt:lpstr>
      <vt:lpstr>PERLENGKAPAN PRIBADI PESERTA </vt:lpstr>
      <vt:lpstr>PERLENGKAPAN PRIBADI PESERTA </vt:lpstr>
      <vt:lpstr>PERLENGKAPAN KONTINGEN </vt:lpstr>
      <vt:lpstr>PERKEMAHAN PESERTA </vt:lpstr>
      <vt:lpstr>KONSUMSI </vt:lpstr>
      <vt:lpstr>POS AIR MINUM DAN COFFEE SHOP</vt:lpstr>
      <vt:lpstr>FASILITAS MCK </vt:lpstr>
      <vt:lpstr>FASILITAS KESEHATAN </vt:lpstr>
      <vt:lpstr>PAMERAN </vt:lpstr>
      <vt:lpstr>STAND KHUSUS MDMC DAN LLHPB </vt:lpstr>
      <vt:lpstr>KEGIATAN UMUM </vt:lpstr>
      <vt:lpstr>KEGIATAN KHUSUS (sharing session)</vt:lpstr>
      <vt:lpstr>KEGIATAN LOMBA </vt:lpstr>
      <vt:lpstr>PLOOTING PESERTA KEGIATAN UMUM </vt:lpstr>
      <vt:lpstr>PLOOTING PESERTA KEGIATAN KHUSUS </vt:lpstr>
      <vt:lpstr>PLOOTING PESERTA KEGIATAN LOMBA </vt:lpstr>
      <vt:lpstr>JADWAL TECHNICAL MEETING 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Naibul Umam</dc:creator>
  <cp:lastModifiedBy>Naibul Umam</cp:lastModifiedBy>
  <cp:revision>82</cp:revision>
  <dcterms:created xsi:type="dcterms:W3CDTF">2024-12-14T10:03:17Z</dcterms:created>
  <dcterms:modified xsi:type="dcterms:W3CDTF">2025-01-14T01:56:06Z</dcterms:modified>
</cp:coreProperties>
</file>